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56" r:id="rId5"/>
    <p:sldId id="257" r:id="rId6"/>
    <p:sldId id="287" r:id="rId7"/>
    <p:sldId id="288" r:id="rId8"/>
    <p:sldId id="289" r:id="rId9"/>
    <p:sldId id="258" r:id="rId10"/>
    <p:sldId id="264" r:id="rId11"/>
    <p:sldId id="259" r:id="rId12"/>
    <p:sldId id="260" r:id="rId13"/>
    <p:sldId id="261" r:id="rId14"/>
    <p:sldId id="262" r:id="rId15"/>
    <p:sldId id="263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9" r:id="rId28"/>
    <p:sldId id="280" r:id="rId29"/>
    <p:sldId id="290" r:id="rId30"/>
    <p:sldId id="277" r:id="rId31"/>
    <p:sldId id="281" r:id="rId32"/>
    <p:sldId id="282" r:id="rId33"/>
    <p:sldId id="283" r:id="rId34"/>
    <p:sldId id="284" r:id="rId35"/>
    <p:sldId id="285" r:id="rId36"/>
    <p:sldId id="28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5220" autoAdjust="0"/>
  </p:normalViewPr>
  <p:slideViewPr>
    <p:cSldViewPr snapToGrid="0">
      <p:cViewPr varScale="1">
        <p:scale>
          <a:sx n="105" d="100"/>
          <a:sy n="105" d="100"/>
        </p:scale>
        <p:origin x="828" y="78"/>
      </p:cViewPr>
      <p:guideLst/>
    </p:cSldViewPr>
  </p:slideViewPr>
  <p:outlineViewPr>
    <p:cViewPr>
      <p:scale>
        <a:sx n="33" d="100"/>
        <a:sy n="33" d="100"/>
      </p:scale>
      <p:origin x="0" y="-2186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179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52186-C111-43A8-A0F7-F77FFDE4DF82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CFAD-C154-4C9C-AD01-665A505506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BBB5B-F3DE-41D7-B279-483D20E8E363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62BC0-7DC4-4569-951D-2BB9475345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A325D4D-835D-41B6-9B16-A090AA0883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D87D16-A856-42F4-9D8C-A0C1D482E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2052"/>
            <a:ext cx="12192000" cy="1425257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anchor="ctr"/>
          <a:lstStyle>
            <a:lvl1pPr algn="ctr">
              <a:defRPr sz="600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D39BB44-64AC-49A7-8555-2CC62AD7C2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867309"/>
            <a:ext cx="12192000" cy="1036320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anchor="ctr"/>
          <a:lstStyle>
            <a:lvl1pPr marL="0" indent="0" algn="ctr">
              <a:buNone/>
              <a:defRPr sz="2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51AF15-A085-49C8-ABEC-EF90E7D7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036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198964-B829-4E4F-AAE7-4D7A404AB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3057" y="698523"/>
            <a:ext cx="5715000" cy="46908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7C80E83-E343-4BA5-ABB5-ACA84EEE62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078" y="1853427"/>
            <a:ext cx="1252367" cy="86349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BA56986C-C9AC-44CD-9D32-24AA209F7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61B45AB9-9A5F-4872-A322-AD3890A5BE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E5E3032E-6B86-4F42-95E1-7C7B130871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9646" y="1853426"/>
            <a:ext cx="1252367" cy="863491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56EA384-B876-4E37-81CC-FF14C8064E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7A136A37-A8C3-48F4-978F-3042B2451F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0D156C2-557C-45F2-B9BA-7CE533312A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58214" y="1853427"/>
            <a:ext cx="1252028" cy="863492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38E358D4-D1F9-4872-A079-98E1F6BD66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8D809314-142B-40CA-8424-37611F5E9C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3B652552-1A5B-4884-9BDF-1A2663959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234542"/>
            <a:ext cx="12191999" cy="2623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5C7A8808-3BA5-498D-8E57-CAB9DF018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742EE3D7-DACC-458E-82B0-EC87F8BAE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8ED908E6-B839-44D9-AFFC-E5E5E592E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2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68" y="2450440"/>
            <a:ext cx="4143432" cy="548711"/>
          </a:xfrm>
          <a:prstGeom prst="rect">
            <a:avLst/>
          </a:prstGeom>
        </p:spPr>
        <p:txBody>
          <a:bodyPr anchor="b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7756" y="0"/>
            <a:ext cx="7354243" cy="28624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E2342C8-E968-4F49-930C-F5C43F88F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365446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3744950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CC938D-0BC7-4BBB-BBF2-B830D9D0C1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365446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796405D2-E28F-41EC-844E-034C5D7072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744950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phic 48">
            <a:extLst>
              <a:ext uri="{FF2B5EF4-FFF2-40B4-BE49-F238E27FC236}">
                <a16:creationId xmlns:a16="http://schemas.microsoft.com/office/drawing/2014/main" id="{CC3C8467-268E-4ABA-B4F5-0808AFBB2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9FF8FD-CDD1-4BEE-8DB9-0CD4BDE98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5793" y="766762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F1257F-A86F-48F4-BFFA-9BFB4355E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34351" y="757238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01FCA-DF30-466C-9EAE-B0A13CF2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31167" y="4486275"/>
            <a:ext cx="622236" cy="622236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F9F0CF-5966-47C2-9A41-0CD85E85D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64642" y="4047275"/>
            <a:ext cx="622236" cy="62223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EFF630-FDAA-46A7-8CEE-21CAB6BC2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29331" y="2163148"/>
            <a:ext cx="622236" cy="622236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83BA8C-6DBE-4569-B07B-9FB55F80D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59108" y="3573553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08DE16-ABA8-4BC8-93C4-F8A521C8A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95826" y="4201049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3C062E-DD5E-49BC-A10D-F70C1931F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2756" y="1603981"/>
            <a:ext cx="2057805" cy="767123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99781-E0A0-4C4E-A069-37290BED8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427" y="571145"/>
            <a:ext cx="5355570" cy="438144"/>
          </a:xfrm>
          <a:prstGeom prst="rect">
            <a:avLst/>
          </a:prstGeom>
        </p:spPr>
        <p:txBody>
          <a:bodyPr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D896357-F0C4-4728-BE54-A809E6E310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3262" y="311795"/>
            <a:ext cx="1706966" cy="426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B13D4EF-593A-4D3C-9712-515EE5A358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26762" y="1774346"/>
            <a:ext cx="1929792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49D2BE7-8177-406D-94BB-001D561B5A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83673" y="2261070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FD164278-C8C4-4514-8B3E-9505CB6747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49242" y="3061800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45FF02C4-FA25-4AE4-B4EF-D106CDD0FE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95826" y="3061800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EA0BE42-73C1-43D0-9520-94265CBEE4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3450" y="3671475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E23821A-CE37-4CA8-82BC-5731CBD7BC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8984" y="4145197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3ED92E9-F268-4C1E-9440-F605C9EBD5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5509" y="4584197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B29F508B-CAFE-4871-8267-E5406A4D6C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50168" y="4298971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C40D7D1C-3379-42CE-B3D7-A585CDECBD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3261" y="5683895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129BD8-DBDF-484C-89DD-80EDD7B8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621E8-9FBF-4DC8-AA1D-234C0A47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D5819-A04D-4AB0-A144-E7BBA340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8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627486"/>
            <a:ext cx="5268686" cy="568896"/>
          </a:xfrm>
          <a:prstGeom prst="rect">
            <a:avLst/>
          </a:prstGeom>
        </p:spPr>
        <p:txBody>
          <a:bodyPr anchor="ctr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4989233" cy="5688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06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09C70A-0F34-4BEB-BABD-659A58DC4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99301"/>
            <a:ext cx="4114800" cy="60796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781F399C-8EA8-402F-B2A4-828B062584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2186" y="1011441"/>
            <a:ext cx="3467628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07DF62A2-2B04-4192-9858-1F4C30EF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564313"/>
            <a:ext cx="4750631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0CB016-EEF8-4992-8F92-8FE3375CEB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39877" y="2564313"/>
            <a:ext cx="3532840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11225" y="3187700"/>
            <a:ext cx="4749800" cy="277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7" name="Content Placeholder 29">
            <a:extLst>
              <a:ext uri="{FF2B5EF4-FFF2-40B4-BE49-F238E27FC236}">
                <a16:creationId xmlns:a16="http://schemas.microsoft.com/office/drawing/2014/main" id="{1958214F-5F3C-4FBF-9DBD-97579EF4CF4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028164" y="3107442"/>
            <a:ext cx="4252612" cy="288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Y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A378E50-94EF-4230-91B3-4CDA480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FDF687F-1594-4839-AA46-5DACB2E04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AD917A9-665D-46F4-8911-E2881838B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7D52265-C77D-45A6-96A5-2656848A3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075B284-B3F9-49E3-A5BC-FBFD2C70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50737" y="2675138"/>
            <a:ext cx="6313957" cy="344415"/>
            <a:chOff x="2750737" y="2675138"/>
            <a:chExt cx="6313957" cy="344415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D75FFD8-965E-47C7-B05F-A941B516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BDDFF1A-AABD-4DA5-9811-02C414913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862A0FB-DDED-42C5-B28D-D466080F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CD073CE-AA33-40C2-9636-3F5C23605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2241" y="693422"/>
            <a:ext cx="3607518" cy="633402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FC053B39-4BE6-44B3-8D93-ED230B1611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95F74BD3-C751-4644-9E0D-36D890A6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3D5CF2BE-8C0B-408F-AEEB-45E3B588305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4A07D9B0-4F06-4D69-B211-37FC634E50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39533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6FDE7A-7F96-4A7E-AB4F-DBCEFD81C3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C3C9C771-CEBA-46FF-9941-0F82E4028C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F6154-355B-4195-8155-1E8C079CDE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E228D5-C0F1-4215-8880-B28856B6F7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568E40A-0330-4C80-9F64-FB6C4B7CC1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EC8A3FD2-F6F6-40A0-89E1-7769CBB8D4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A882D901-8E7C-431B-B6E9-14C8BD5B22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2051E2EF-F729-4B79-8CD4-C0D60EE9AD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A8A6BF26-67C7-4AFD-82B4-5F8831E627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9D579002-8C14-4A35-90BB-43E508420D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A2D386B-15E3-4543-8D79-5B890CB60E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D1BBCCCB-0A70-4CE2-AC23-DC53C20096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83DD38EA-382F-4255-927F-5F23153D51A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DDBB317C-ECEA-48F8-B070-51A7C7B4CDB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5C19CD78-318A-4E21-9027-254A8711F4C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A437805B-FB40-4996-AD55-1BF1A2D64F0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37609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40A55730-770B-4851-B7C1-A3AE260339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32F5F67C-8450-4CC2-984C-18CEA2A424F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205940B1-D0A7-4FA0-8075-1DD875262A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FF257E24-EF53-4359-8CF5-CC42A8F66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5A2166B8-0F7E-45E9-970E-79F921472A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FF45DCBF-40C1-4B85-9196-4C0237FA8C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E0182695-A664-4408-ACB6-D9273831D5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928531F-4FEC-4B06-9428-27244D33B9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678C8DB-AF28-4A99-B976-36F54BA279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FB1CBFC6-0E9C-4ECA-A915-798C00479D6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B4EC71CB-AE6D-46A0-87B4-6E2BD6A1CF6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16A1EE39-3790-4721-9E09-19024F590A9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4F8B141-9EE2-47E7-AF2A-94CECF907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D73D561-653C-420E-BC66-5DA51DD36C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3729D46-C590-474A-BF51-5B9D4359EB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8D21A3-16A8-4ECB-832A-29159F1D2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B217E3B-A68A-4BBD-889D-C078F6616C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AC64796-B68D-4AE1-A16E-54663926A7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69D787A-5A6E-4ADB-BAAA-FC5EF3EF1B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E371F89-9862-4F45-9CA4-A53BF2C3F7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19AC00F-FB14-4E51-ABB2-C72FB6C0A0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083D041-D6E2-4DFF-A37E-21E03F46AF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4589E1D-9976-4550-917F-D88195CDCE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065CC16-DED3-4048-8705-CA87554422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EDC1B45-4090-4B45-80FB-8DF542E67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90" name="Oval 234">
              <a:extLst>
                <a:ext uri="{FF2B5EF4-FFF2-40B4-BE49-F238E27FC236}">
                  <a16:creationId xmlns:a16="http://schemas.microsoft.com/office/drawing/2014/main" id="{1EFAF30E-1CB4-4DCC-B1A8-30450AECD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236">
              <a:extLst>
                <a:ext uri="{FF2B5EF4-FFF2-40B4-BE49-F238E27FC236}">
                  <a16:creationId xmlns:a16="http://schemas.microsoft.com/office/drawing/2014/main" id="{A53911EE-BFCB-48ED-9821-C8FD04498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238">
              <a:extLst>
                <a:ext uri="{FF2B5EF4-FFF2-40B4-BE49-F238E27FC236}">
                  <a16:creationId xmlns:a16="http://schemas.microsoft.com/office/drawing/2014/main" id="{AE84E691-02AF-4C42-B3B7-EE46E825C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240">
              <a:extLst>
                <a:ext uri="{FF2B5EF4-FFF2-40B4-BE49-F238E27FC236}">
                  <a16:creationId xmlns:a16="http://schemas.microsoft.com/office/drawing/2014/main" id="{EB9041A9-2967-41AF-BE0A-A7476B97B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242">
              <a:extLst>
                <a:ext uri="{FF2B5EF4-FFF2-40B4-BE49-F238E27FC236}">
                  <a16:creationId xmlns:a16="http://schemas.microsoft.com/office/drawing/2014/main" id="{2B7F05AE-8C2E-43EB-BBA0-897D173AF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244">
              <a:extLst>
                <a:ext uri="{FF2B5EF4-FFF2-40B4-BE49-F238E27FC236}">
                  <a16:creationId xmlns:a16="http://schemas.microsoft.com/office/drawing/2014/main" id="{4248E8A5-3D01-49ED-BEC6-0D27C4C50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246">
              <a:extLst>
                <a:ext uri="{FF2B5EF4-FFF2-40B4-BE49-F238E27FC236}">
                  <a16:creationId xmlns:a16="http://schemas.microsoft.com/office/drawing/2014/main" id="{A50B1FA2-FFAB-4A04-8C04-CF6BC1BCD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248">
              <a:extLst>
                <a:ext uri="{FF2B5EF4-FFF2-40B4-BE49-F238E27FC236}">
                  <a16:creationId xmlns:a16="http://schemas.microsoft.com/office/drawing/2014/main" id="{B70F9284-E3A9-4E8C-9C28-93D985513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250">
              <a:extLst>
                <a:ext uri="{FF2B5EF4-FFF2-40B4-BE49-F238E27FC236}">
                  <a16:creationId xmlns:a16="http://schemas.microsoft.com/office/drawing/2014/main" id="{494AA308-491E-44AE-A81D-E62D362FC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252">
              <a:extLst>
                <a:ext uri="{FF2B5EF4-FFF2-40B4-BE49-F238E27FC236}">
                  <a16:creationId xmlns:a16="http://schemas.microsoft.com/office/drawing/2014/main" id="{03B58A61-0691-4D1F-9A25-7CCB12DA9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Oval 254">
              <a:extLst>
                <a:ext uri="{FF2B5EF4-FFF2-40B4-BE49-F238E27FC236}">
                  <a16:creationId xmlns:a16="http://schemas.microsoft.com/office/drawing/2014/main" id="{57F5DE50-7369-4681-A8F6-5E935A517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4C666F7C-EBDE-456E-B607-1E0FA6924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FF66A7-062A-4A45-8A10-A8F847AF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9387" y="2999128"/>
            <a:ext cx="8510121" cy="0"/>
            <a:chOff x="1504814" y="2488864"/>
            <a:chExt cx="8510121" cy="0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2090933-BFE5-4598-998F-C285703942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7E50B9E-AD14-448E-B2DF-ED1D0F4908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F782020-9AE0-4B20-ACD4-057C60173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E1A502D-7651-4CBE-81DE-FF4F102DAA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C29AAF-4E83-44DA-A084-3FF3C70F61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C5616E9-1DAC-4713-A257-8682DD24AC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CDC726D-AB0E-4ED3-82DB-9DD54ADB10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2F1E4A6-E07E-4550-AB72-53438E0C4F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B638F82-2127-4858-AA45-F08A1CADAB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28005E8-9894-4966-8BDE-95577A6039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FFBFEB2-9943-4D83-86DB-1A86AC15E8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7045F09-8CF5-4E51-A65C-54F8BF015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2903401"/>
            <a:ext cx="8858463" cy="174171"/>
            <a:chOff x="1835966" y="4162015"/>
            <a:chExt cx="8858463" cy="174171"/>
          </a:xfrm>
        </p:grpSpPr>
        <p:sp>
          <p:nvSpPr>
            <p:cNvPr id="135" name="Oval 234">
              <a:extLst>
                <a:ext uri="{FF2B5EF4-FFF2-40B4-BE49-F238E27FC236}">
                  <a16:creationId xmlns:a16="http://schemas.microsoft.com/office/drawing/2014/main" id="{09B4CFFD-0C29-4685-915E-4DC40D4D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236">
              <a:extLst>
                <a:ext uri="{FF2B5EF4-FFF2-40B4-BE49-F238E27FC236}">
                  <a16:creationId xmlns:a16="http://schemas.microsoft.com/office/drawing/2014/main" id="{736381B7-7D05-4040-9A1B-191841576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238">
              <a:extLst>
                <a:ext uri="{FF2B5EF4-FFF2-40B4-BE49-F238E27FC236}">
                  <a16:creationId xmlns:a16="http://schemas.microsoft.com/office/drawing/2014/main" id="{4F77152F-41F4-45EC-B530-B38C5111C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240">
              <a:extLst>
                <a:ext uri="{FF2B5EF4-FFF2-40B4-BE49-F238E27FC236}">
                  <a16:creationId xmlns:a16="http://schemas.microsoft.com/office/drawing/2014/main" id="{8FB428D5-0A0E-4CF3-A223-9F4F7B386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242">
              <a:extLst>
                <a:ext uri="{FF2B5EF4-FFF2-40B4-BE49-F238E27FC236}">
                  <a16:creationId xmlns:a16="http://schemas.microsoft.com/office/drawing/2014/main" id="{A4275727-B33C-4EB0-9E6E-7CE335603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244">
              <a:extLst>
                <a:ext uri="{FF2B5EF4-FFF2-40B4-BE49-F238E27FC236}">
                  <a16:creationId xmlns:a16="http://schemas.microsoft.com/office/drawing/2014/main" id="{7998F366-05B2-42D3-9B4E-CD7F91FB9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246">
              <a:extLst>
                <a:ext uri="{FF2B5EF4-FFF2-40B4-BE49-F238E27FC236}">
                  <a16:creationId xmlns:a16="http://schemas.microsoft.com/office/drawing/2014/main" id="{8593BF6C-17E2-4AB7-85D7-0B93D2376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248">
              <a:extLst>
                <a:ext uri="{FF2B5EF4-FFF2-40B4-BE49-F238E27FC236}">
                  <a16:creationId xmlns:a16="http://schemas.microsoft.com/office/drawing/2014/main" id="{74F85EBE-E43B-4B81-85F1-89969EC56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250">
              <a:extLst>
                <a:ext uri="{FF2B5EF4-FFF2-40B4-BE49-F238E27FC236}">
                  <a16:creationId xmlns:a16="http://schemas.microsoft.com/office/drawing/2014/main" id="{16C21525-8829-45F3-8C9F-05274678E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Oval 252">
              <a:extLst>
                <a:ext uri="{FF2B5EF4-FFF2-40B4-BE49-F238E27FC236}">
                  <a16:creationId xmlns:a16="http://schemas.microsoft.com/office/drawing/2014/main" id="{8FFF03BC-2EFF-4AF5-B788-A1FEA5378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254">
              <a:extLst>
                <a:ext uri="{FF2B5EF4-FFF2-40B4-BE49-F238E27FC236}">
                  <a16:creationId xmlns:a16="http://schemas.microsoft.com/office/drawing/2014/main" id="{D811BD14-6461-4DD9-9A2C-BFC2C9553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256">
              <a:extLst>
                <a:ext uri="{FF2B5EF4-FFF2-40B4-BE49-F238E27FC236}">
                  <a16:creationId xmlns:a16="http://schemas.microsoft.com/office/drawing/2014/main" id="{929BB859-9DB9-433D-8C7B-91E7FED48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9" name="Graphic 158">
            <a:extLst>
              <a:ext uri="{FF2B5EF4-FFF2-40B4-BE49-F238E27FC236}">
                <a16:creationId xmlns:a16="http://schemas.microsoft.com/office/drawing/2014/main" id="{A24C8354-AD07-4B50-9334-314D6B2B1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sp>
        <p:nvSpPr>
          <p:cNvPr id="160" name="Date Placeholder 2">
            <a:extLst>
              <a:ext uri="{FF2B5EF4-FFF2-40B4-BE49-F238E27FC236}">
                <a16:creationId xmlns:a16="http://schemas.microsoft.com/office/drawing/2014/main" id="{D3F09D93-A56A-41E4-A3BA-42472B0A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1" name="Footer Placeholder 3">
            <a:extLst>
              <a:ext uri="{FF2B5EF4-FFF2-40B4-BE49-F238E27FC236}">
                <a16:creationId xmlns:a16="http://schemas.microsoft.com/office/drawing/2014/main" id="{5951592E-5737-43C9-B6B0-D1340766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62" name="Slide Number Placeholder 4">
            <a:extLst>
              <a:ext uri="{FF2B5EF4-FFF2-40B4-BE49-F238E27FC236}">
                <a16:creationId xmlns:a16="http://schemas.microsoft.com/office/drawing/2014/main" id="{3B542197-0399-4FBD-A10C-B97A68AA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56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728" y="317739"/>
            <a:ext cx="4114800" cy="623923"/>
          </a:xfrm>
          <a:prstGeom prst="rect">
            <a:avLst/>
          </a:prstGeom>
        </p:spPr>
        <p:txBody>
          <a:bodyPr anchor="ctr"/>
          <a:lstStyle>
            <a:lvl1pPr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14400" y="905856"/>
            <a:ext cx="5759450" cy="50472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6BF61C1-4A8C-44D4-901D-E065B7B42A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98229" y="0"/>
            <a:ext cx="459377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726902C-381D-4629-AF04-0689A76C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0C3F3-53A4-4049-96CE-C6C4EB9DA6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44286"/>
            <a:ext cx="4114800" cy="74792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F669E6E-28BD-4FC9-BFB3-B42707D2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7731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0CE1D3C-6E95-41C8-9202-B6BACEA97C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729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90F4B16-F669-4D35-8B6D-5DE38097DD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3728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0D56BE-BB71-4ADC-B308-883B7BB63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372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24532133-7BD7-49DF-96C1-B4A992CE4D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67826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F4F5B9-821C-4A57-B5E2-055949CEC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7382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63893EB3-C98E-4A69-A71C-7C92212837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3826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5D0352AF-E877-45F2-9868-A8A1E017A9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3825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750DAF93-603B-44B6-99DC-79A63DC3A1F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37921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72AD67-26BA-4843-BAFE-B661A05BB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391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0EAD7F-FBD0-4EA0-A7E7-5E65604B4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401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A3EAA29-D608-4031-9C0E-0610D1886C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921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1DC4676B-9880-4C33-A8A2-88FB0944CF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43920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AF6D479F-D265-4CD5-88BE-FC37AFC5FF4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08016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ED618ADF-296A-4300-A8AE-A1837B390A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14015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CA503612-3331-4786-8298-4A1E0C1C75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14014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1D0F5-2B0B-4318-B5DC-AECB0985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A8939-F5BE-47FA-AE2F-AF66C45B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A3F37-FB91-4420-832B-EA39AE37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59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B70B2057-9B78-4391-A15F-27A41A72F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059CD-37AB-48A3-9976-0B38FF7A5A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7106" y="589720"/>
            <a:ext cx="4006114" cy="657784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36E0B0A-0B1B-438D-8971-570ACA956B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64029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FB8438-2DA4-4B23-ACCD-3DEADF3E7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3E63EE1F-208F-40D0-9307-47F66C8581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28073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0F7C878-62A1-4A30-AA27-C5F502C8D3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8073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Picture Placeholder 9">
            <a:extLst>
              <a:ext uri="{FF2B5EF4-FFF2-40B4-BE49-F238E27FC236}">
                <a16:creationId xmlns:a16="http://schemas.microsoft.com/office/drawing/2014/main" id="{5D495D18-EB49-4AD5-A7EE-1E6D2496B69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11979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48BBAE-0CA8-464A-A4E0-AB7D697DA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03551339-A94F-4674-8165-3BFA78946D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6023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D1839C5B-C216-4FB8-A285-4D99AF56E8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76023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ACA22B55-1DD2-4FE6-95FC-D8BC2BBECF0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859928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473BE6D-AE02-42D4-838E-F7916980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35C2A2FE-AA36-4715-97F6-B743D26DE3F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3972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B98652DE-F8C8-4EA5-8CDA-9985B636DE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972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6" name="Picture Placeholder 9">
            <a:extLst>
              <a:ext uri="{FF2B5EF4-FFF2-40B4-BE49-F238E27FC236}">
                <a16:creationId xmlns:a16="http://schemas.microsoft.com/office/drawing/2014/main" id="{40C3D084-82F3-4C1C-95E8-56362097EDF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07876" y="1858432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EC4B6A-1FAA-43D1-9436-A3BFF08A8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171553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ABB7ACFA-C6F3-4D7A-A6D8-73035EF164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71920" y="3209081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F9CBC3B9-EDF1-45E0-BFBF-53888131CB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1920" y="3492671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A7D13807-1ECF-4830-AB8D-D33E4F2233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564029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E1F756-2737-4291-8D41-307BFE73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C5BD35EC-547F-4A42-85C6-E2C94C2A03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28073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D89797D3-65B3-414D-9657-B5DA3934914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8073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id="{280147ED-89CE-475D-A96F-AA7A912E00B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11979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0D74ED-CECE-4A22-B877-966D5382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0C937A25-DAA7-4478-ADF6-728F4D61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76023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8AB48703-9A4A-440C-9049-7FE889764E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76023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8" name="Picture Placeholder 9">
            <a:extLst>
              <a:ext uri="{FF2B5EF4-FFF2-40B4-BE49-F238E27FC236}">
                <a16:creationId xmlns:a16="http://schemas.microsoft.com/office/drawing/2014/main" id="{5D9D5119-D677-47FD-AEEB-49FE4DDEF6B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859928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AF0F623-CF57-4D6B-87F3-FD410516E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3BE3B8C3-ECB9-46D2-B11F-A55699097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23972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FB1EE68D-97FA-4EA4-B792-5AC6C49F90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3972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2" name="Picture Placeholder 9">
            <a:extLst>
              <a:ext uri="{FF2B5EF4-FFF2-40B4-BE49-F238E27FC236}">
                <a16:creationId xmlns:a16="http://schemas.microsoft.com/office/drawing/2014/main" id="{7E98343B-32E9-4538-991A-B5EACD651D4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507876" y="4125872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23CC91A-02A3-4B96-BCEE-76C1D25C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398297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DBE2EAAB-674D-41E1-92E6-A7459FEFDAE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71920" y="5476521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C60D862C-3474-4A4A-8557-AD2C7917BFE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971920" y="5760111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08728-25CF-4DB1-9A83-FAFA5ABE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454F9-A55F-44A0-9695-FC40C668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8C64F-7F14-454A-B830-80CCE5B1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62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64230-8BD4-4150-967D-421B6FE43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8AE08-0788-4D8A-8C9D-7E5AAA112A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615940"/>
            <a:ext cx="4137262" cy="938778"/>
          </a:xfrm>
          <a:prstGeom prst="rect">
            <a:avLst/>
          </a:prstGeom>
        </p:spPr>
        <p:txBody>
          <a:bodyPr anchor="ctr"/>
          <a:lstStyle>
            <a:lvl1pPr algn="ctr">
              <a:defRPr lang="en-US"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A119E1C-2243-42E2-8A58-CC171131D1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1170" y="3079567"/>
            <a:ext cx="1200150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337797F5-74CE-492B-806B-221CAF3535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10890" y="3079567"/>
            <a:ext cx="1223858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2431D1A0-10D1-4D2E-AC6F-F8C9E6A226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88252" y="3079567"/>
            <a:ext cx="1187610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4028BD6A-568F-4A16-AE86-5D88861C3B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79382" y="3079567"/>
            <a:ext cx="1211785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E935678-32B2-4589-933F-F74B3E68FF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458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B3C5A73C-51DD-4781-943C-235704BBF6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458" y="5156838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AD95FB24-5DA0-4000-B023-A00C32D53F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2032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7" name="Text Placeholder 10">
            <a:extLst>
              <a:ext uri="{FF2B5EF4-FFF2-40B4-BE49-F238E27FC236}">
                <a16:creationId xmlns:a16="http://schemas.microsoft.com/office/drawing/2014/main" id="{7455F56A-A263-4D13-A484-2D15CD61D0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2032" y="5156837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6C6ABB33-3D98-4D76-B96F-65F5749362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1270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8EA8275A-A17A-42ED-9DDC-5F06000BFBE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1270" y="5157592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4AEA6122-22B2-49EC-8451-E43D40F323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94487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103D7EA4-00E4-43FA-8129-1CBE0C1291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94487" y="5166170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811592B2-2D21-495C-8C11-680EC81556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B73D1-17D7-400F-B750-F5EA2675D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0E81D-C76E-4DB7-9722-4BE8D7C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6874" y="1329829"/>
            <a:ext cx="2043713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7C99-0702-4DEF-A72F-2451B3DC6D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544" y="-1"/>
            <a:ext cx="3944790" cy="1845127"/>
          </a:xfrm>
          <a:prstGeom prst="rect">
            <a:avLst/>
          </a:prstGeom>
        </p:spPr>
        <p:txBody>
          <a:bodyPr anchor="ctr"/>
          <a:lstStyle>
            <a:lvl1pPr algn="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4497024-D7D5-447C-8133-660B1F47A1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45128"/>
            <a:ext cx="12192000" cy="50128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E88F42-9013-4CBC-BF65-3FE147055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1F54EB4-06CA-459B-8F8C-86061BA6F1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7913" y="0"/>
            <a:ext cx="6564087" cy="3614737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640080" tIns="731520" rIns="54864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2B1A3-ADD1-4AAF-A733-AF9AEAB4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E2F48-AB83-42F0-93C2-9F943F0B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69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1344" y="0"/>
            <a:ext cx="6680656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F4E84F-A3BE-442F-B9F1-68AB2244A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0" y="-7084"/>
            <a:ext cx="5511344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6566" y="3035081"/>
            <a:ext cx="2341256" cy="640698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805" y="3959761"/>
            <a:ext cx="2879477" cy="17901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37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E3FCFFF-5934-4C8D-A4B0-6B19C662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3651"/>
            <a:ext cx="3701436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41" y="1332239"/>
            <a:ext cx="1871580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7404DC9-3FBE-41B9-946D-9A0D878C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042" y="652826"/>
            <a:ext cx="3433138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88BB7876-0125-4084-804C-A842C8558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1042" y="1032330"/>
            <a:ext cx="3433138" cy="137067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645735C-4621-4667-AB52-0391CFBB6B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339" y="652826"/>
            <a:ext cx="3433138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88BB2B1-07E3-42A2-B3BE-7FC7D7AE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339" y="1032330"/>
            <a:ext cx="3433138" cy="137067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2C103C8-E422-4DEB-9077-DC11E0080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042" y="2620561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A80948A-8FCC-4BE4-A5F7-20802B1763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31042" y="3002562"/>
            <a:ext cx="3433138" cy="9613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744F88B-3CB7-4A2B-B718-EEB4E061A7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3339" y="2620561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343EDF6-C2D8-47E1-856B-6329A7CE07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339" y="3002562"/>
            <a:ext cx="3433138" cy="9613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C6352A5-5003-4E32-B8FF-A84B4A4AC3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1042" y="4147932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CC2603EF-30BF-4C6C-BA93-E99C72480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042" y="4529933"/>
            <a:ext cx="3433138" cy="145098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848536"/>
            <a:ext cx="1929607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8BD2DF2-5753-43B2-82AD-30DBE8004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4359" y="2046233"/>
            <a:ext cx="312658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5FD5DB-8694-4BD8-819A-7AD23AAAE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4359" y="2425736"/>
            <a:ext cx="3126583" cy="130652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F5129C3-CFB0-408F-BE5C-AC32F5C68F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986" y="2046233"/>
            <a:ext cx="3281556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344438D-488B-4739-95B6-56F81A25FA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26986" y="2425736"/>
            <a:ext cx="3281556" cy="130652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801D1-185D-4C5B-9855-3AD0372C3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4359" y="4180976"/>
            <a:ext cx="3126583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46B3EF2-B93D-4E2D-8ECF-31A1DF92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4359" y="4562976"/>
            <a:ext cx="3126583" cy="125893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5A8C3BD-2930-45A1-B3E0-EC8FA92B6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6986" y="4180976"/>
            <a:ext cx="3281556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7A5E528-A349-45DA-A841-E092311D8F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6986" y="4562976"/>
            <a:ext cx="3281556" cy="125893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B5AB06-9792-445C-9B3C-103D5EBC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7992"/>
            <a:ext cx="10515600" cy="994835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C3BAD53-6B4A-490D-BE06-B5A0B068755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32608" y="2982740"/>
            <a:ext cx="603504" cy="603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30E1FC4A-DE44-4B85-856E-E2480DF55A8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88240" y="2981421"/>
            <a:ext cx="603504" cy="5943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02E70B7A-F000-4D8D-9BDF-E10FF6B3837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82902" y="2983163"/>
            <a:ext cx="603504" cy="603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CED61F8-3F2F-4611-8E56-88AAF763257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927648" y="3001928"/>
            <a:ext cx="594360" cy="5943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B7058D0A-FADA-4AE8-99E1-90B4E5D358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80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B7B90F8-2155-4E8A-BCE9-7780EE14ED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80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9C0C6E63-A45B-409B-824C-FAA0CC56EC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58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B910C319-3589-469F-9A8A-173CB714BA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58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9802FCD-21E3-4F6F-B57C-02AEB618FE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0340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AFEE648-F3AD-453E-895B-F43C7415C7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0340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AA760860-8E89-42DD-87FD-F9951F2837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7118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FD2DFE0-D25E-4B72-A2B4-C40CF72D52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118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090415B-A73D-4D17-B5FA-F442D6C0EB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9CB337-B3D4-443D-99C2-B7AE9EB5D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79" y="-136525"/>
            <a:ext cx="4979773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324612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9AB6E92-BF31-4AA5-B407-78E1D7795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03124F-8B71-4805-8DBD-A3AB3ED43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A9D64C-A9E2-4148-B514-933547C5B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18B468-C542-4326-86FA-43DF3A4F3D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3575" y="3972253"/>
            <a:ext cx="5859420" cy="176941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200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7042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75848"/>
            <a:ext cx="12192000" cy="449118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lIns="3657600" tIns="182880" rIns="3657600"/>
          <a:lstStyle>
            <a:lvl1pPr algn="ctr">
              <a:defRPr sz="6000" cap="all" spc="1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772276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1354" y="790901"/>
            <a:ext cx="3049568" cy="640698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82CE97E-7FF6-4E8B-AF42-9777A2451F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22086" y="826720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57B5FEE-44D7-4F94-A843-EC7BD802D8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2086" y="1206225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4250112D-DE79-407A-BBAB-B2BB2CB881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22086" y="2666702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1C55DCE1-6E6B-4CDD-A9D8-B2A0034856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2086" y="3046207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CAE3862-A5E9-4B70-8F14-8F5BFEE3AA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22086" y="4536575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22086" y="4916080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8E2C-0F13-417A-AD7A-E478D5C3B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382" y="422661"/>
            <a:ext cx="5200532" cy="720399"/>
          </a:xfrm>
          <a:prstGeom prst="rect">
            <a:avLst/>
          </a:prstGeom>
        </p:spPr>
        <p:txBody>
          <a:bodyPr anchor="ctr"/>
          <a:lstStyle>
            <a:lvl1pPr algn="l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0892B14-4811-4781-A0D4-2D26A55D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0003" y="1617548"/>
            <a:ext cx="876929" cy="720399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50B6E72-89BA-408A-B2C8-84247476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0003" y="3180036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FCE449C-D340-41D2-BDD5-5A31068FC8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003" y="4760985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E2BD66-8465-46D7-9283-569B4EE459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2977" y="1456753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3CFC961-1ED9-4817-9DB9-A1F1D0FD2A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2977" y="3031685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E0D9B8E-402D-44A1-920E-4838543BD9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02977" y="4612634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4607288-5296-4BAF-B405-7F1902FA0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248018"/>
            <a:ext cx="2435528" cy="61485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27432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41B70-2018-4DBE-BB9A-D1F7A895F9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4174" y="0"/>
            <a:ext cx="580782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CCEE28-12C2-4138-9214-420B5A5B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9762" y="6248018"/>
            <a:ext cx="7267426" cy="620868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347ECA7D-7D2B-475F-874D-51236135A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07188" y="6248018"/>
            <a:ext cx="2495699" cy="620866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45720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2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t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9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9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6.tm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1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000000"/>
                </a:highlight>
              </a:rPr>
              <a:t>Simeon Everett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>
            <a:normAutofit/>
          </a:bodyPr>
          <a:lstStyle/>
          <a:p>
            <a:r>
              <a:rPr lang="en-US" noProof="0" dirty="0"/>
              <a:t>Phishing Analysis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83176-FBB1-A719-F319-E1E1F600C9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08F180-7BFD-A195-5430-8CD229077A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17BEA-787A-00A6-4B24-E8565982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B92B6-D484-E0E0-5E57-7B892D162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8B4BE-6986-3EF9-DA7E-282B71C52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7480D0C-11E9-F8E4-DE3D-ED464A87C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882" y="752482"/>
            <a:ext cx="9745435" cy="264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74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616B-C15A-6FC2-FDB1-C98EE63D14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E9143D-F666-2D88-E04E-B63114FED0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55DE8-496F-5A22-6425-B82FF5A31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BBA74-AC89-5898-D577-0E3B656FD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7F943-A577-823D-096F-19E319D9C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029BC99-DBF2-711C-FE51-57EB68F12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734" y="2584758"/>
            <a:ext cx="3410426" cy="14289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71A5C4-1BBD-4C1A-3491-81C82A012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947" y="3252763"/>
            <a:ext cx="38105" cy="3524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402603-A78E-4EB3-8140-B79F82399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124" y="1139986"/>
            <a:ext cx="9821646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46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F0F18-3216-7528-E4C9-6CE1B6CB6E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6541B3-67EF-9930-FF52-BE43389DF2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D4534-69EA-7CB3-645B-CB7BEEF8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51B49-DAAE-C74C-434E-106C2E3F5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F70BF-D1A5-C8CD-59B6-46998EBF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3263F80-6CEF-4035-4AE6-2C183C545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248" y="1161288"/>
            <a:ext cx="8183880" cy="305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33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56D26-3A7B-8E81-A6A2-B995A04417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03B72F-7722-0C1E-6702-449BE26AFE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C2FBB-FF69-654D-415D-CD3ED4AF4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68A55-CED6-CE71-FDB0-4FBF9E793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1DB9C-8962-B94D-919D-9FF143A4E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9482CFF-4486-5409-B116-D512CD8FE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892" y="2451805"/>
            <a:ext cx="9545383" cy="19543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DA96A1-7491-ADF6-8791-6A1B8DBB8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893" y="1354704"/>
            <a:ext cx="9545382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22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E167E-626C-FF37-A80B-62DB153D79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D3A08-6DD6-334D-B203-27E9F0406E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CF01A-B73C-E07A-3EFE-07B46761D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AF793-49BB-BCE8-E8E9-8B4B5197D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E1AAA-1DC0-051C-5B99-AEA8267D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1F80CD-6621-EA65-3630-34D239ACF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013" y="752482"/>
            <a:ext cx="8411749" cy="704948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9F369E5-7EC0-928B-E3FA-80416C8C0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013" y="1612238"/>
            <a:ext cx="8411749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6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36A11-B842-CEAE-0D9F-550B9EC6D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2A51F-892E-699E-3A69-3F04204702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48E56-45B5-B3CF-B1D8-CB13D3356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46E89-9FC7-BDD8-735F-1D4FAAEC9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1A03D-D6F2-CD36-88A4-C994A4FD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55900B-2875-4117-4ACD-C318DFADE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82" y="836246"/>
            <a:ext cx="9564435" cy="704948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3717C4D5-63BE-2B66-8E47-AB9889207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782" y="1893065"/>
            <a:ext cx="9735909" cy="221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94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63C9A-6625-48FB-2CDB-610EABEF8F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14558A-84B6-CBB8-E90B-B1B5F30974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9F559-C7CD-ED83-03EE-A83B64768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5EC46-4414-B638-DDE0-9C046BFF6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FA891-0838-4904-D7DC-3B3ABAD5B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DE7BBBE-7543-024B-CA2A-C21A41C46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119" y="621170"/>
            <a:ext cx="5058481" cy="714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22BDDD-3E49-07E1-DFBA-4920A2F78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124" y="1813303"/>
            <a:ext cx="9859751" cy="1505969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F9FD80C4-9188-01A3-651C-1BEB9AC14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946" y="3694375"/>
            <a:ext cx="9850225" cy="218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36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84483-5B6E-D51E-6DCF-98997E4CDE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DD8774-6936-B6C7-4D2A-2998655C32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84BB3-1241-18A3-B66B-950A541A4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C74E1-3E87-D62A-FB43-15DA0D2C6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90582-533E-EC4B-B93D-58D8CBB6B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D1BE64-37EC-6D68-A5F2-D71E4AAF0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19" y="752482"/>
            <a:ext cx="9573961" cy="6477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A6447C-4B40-DCA6-EB5C-E41D7D763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190" y="1658825"/>
            <a:ext cx="7783011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55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EDE83-72E0-044F-50C2-7A1B665266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A36053-197F-4B93-378B-77154FDDA4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9B087-5E1C-E996-7C33-868939A0A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2008A-1131-082E-6A20-EABD518D9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E5F51-004E-0E5D-1692-16A33E2C1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F9D1066-C8F9-C598-4E47-FC6917CE2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747" y="136525"/>
            <a:ext cx="4938506" cy="66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06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06323-8205-1443-DE84-5FFBB6884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641015-9688-72CF-4C2D-BE191AC41B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52F89-E224-6D41-12A8-775BB4158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4C4B3-850C-36AC-BE20-FCBAAE1BC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FAA31-DD80-4E9B-5229-A3027F787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836658A-D239-2E7B-0EDE-58AC7E2E6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024" y="1115568"/>
            <a:ext cx="3326160" cy="4404461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BC7C77-5463-2A3D-3CA1-B442324A9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5567"/>
            <a:ext cx="3628645" cy="440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24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AD259-A50D-BBAC-6A7E-D19C4F53EB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0ACE60-4AD3-CE45-2A59-CE8F647BA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64867-EF30-7251-C341-62234C751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395D2-A104-D383-196C-3EE9F43C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97E14-A785-165B-7ED9-81480D85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26E44A-B27B-771D-3B0C-EB8879179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57" y="1289829"/>
            <a:ext cx="9554907" cy="657317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1D88AF7-D77B-5157-5B77-8A0A8D3A4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835" y="2407124"/>
            <a:ext cx="9554908" cy="231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3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0314C-4371-7A62-BFFB-1BD812AABA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94FDD1-E92A-0E57-D6BB-CF3CDA1A3D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E1FF5-06C8-46AA-63EA-B8F6D249E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27C1F-5C69-C8FF-C8B5-5EA7F7179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E1AF9-4947-224E-2C83-1BF3E3CDB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21D534-AF69-55BE-8DD4-8F27D167C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610" y="2203982"/>
            <a:ext cx="4335525" cy="67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1D1C54-8B05-799B-B140-8361A304E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525" y="3608522"/>
            <a:ext cx="7125694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23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E87AC-F4AA-6ACE-8DBA-2F7AD7FBB7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A512E-E748-D658-D01B-601AEE86CF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50154-C07C-8FA0-3554-D4AD154CB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DFFE8-1716-66D3-0039-000A3A606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178D2-7A0A-8A8C-45AF-7FB616EA1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243FF7-C233-FFC8-EC24-1DE9CA5B9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210" y="489809"/>
            <a:ext cx="9554908" cy="638264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D493F74-0709-BB97-7898-E3A9C218D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10" y="2399776"/>
            <a:ext cx="9554908" cy="3705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7228B0-9D1A-A49D-93DD-75B6FFEBD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211" y="1335627"/>
            <a:ext cx="9554908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57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8F37D-1CFC-C81C-8E22-CA3C36032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9ACDB-B7C6-246E-CCD2-AF457ADB4B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74961-63E4-ECE0-2B4D-5840CFA1D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05B7D-27B6-BABA-5E00-C98D0449B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3EE23-2977-917F-27EF-6E5D994F4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4DDF37-4CE2-6DF2-A208-FB1442A00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3" y="589800"/>
            <a:ext cx="10012171" cy="847417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0E1522-9327-51F7-2459-5029C0A30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913" y="1688049"/>
            <a:ext cx="10012172" cy="466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66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50573-ADFD-AC40-B216-60D6807C2D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0E9BB-F8DD-E7D6-F74E-DBECCBA935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4B2B7-8F91-F80B-ED29-AAD85F7B5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9235B-ED93-5EBF-8796-3C1935BCC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CC704-9E96-ECDA-75B8-E02634120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93565A-91CA-2769-B271-13AEA024D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82" y="850535"/>
            <a:ext cx="9564435" cy="676369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DD5AFBBE-F9D4-D15B-3E92-893B4D6C8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60" y="2171524"/>
            <a:ext cx="9766660" cy="290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18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45F8-3FEE-592C-B144-FD54DF1D8B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09945-3CEE-720D-03D0-5AD1C6A411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E103C-D378-D2DD-CEBA-1BF94A649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E0E5F-B791-F1B7-A11B-4460B02A4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3B285-E46A-A555-BE3A-A9F5356F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 descr="A black background with white text">
            <a:extLst>
              <a:ext uri="{FF2B5EF4-FFF2-40B4-BE49-F238E27FC236}">
                <a16:creationId xmlns:a16="http://schemas.microsoft.com/office/drawing/2014/main" id="{F40A4D2F-C04D-AF8B-A5BB-DE52B932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909" y="788072"/>
            <a:ext cx="5306165" cy="952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1F7608-9911-5F20-0276-3B579BD86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832" y="2350363"/>
            <a:ext cx="8430767" cy="6492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F7E4B7-658C-B101-9281-BCD5363FE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832" y="3429000"/>
            <a:ext cx="8430767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05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7C48-92F6-FDF0-9051-2C9B7AAA04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8348E-DD2B-0022-D35F-B38F1CF94A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CBDC1-2DEB-8B4C-CF9E-372086FC8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7E942-D5C4-61B3-6593-F667591D1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0B00A-C684-9EBC-A1D4-26865A367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AC49E7E-AEB9-6F1E-4968-F04B79DEE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917" y="556811"/>
            <a:ext cx="4944165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66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F3515-CDEF-4C68-EAD8-790F5A68E5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69AFD6-8224-0E76-BC0D-D6F5A5F59F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7CDB4-C498-7531-1888-32ED06CE1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08E1F-CD3C-A538-59D3-47431D6D4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B12A4-2A7D-D306-5BB7-10C62CF6C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2BFB8CE8-28CF-FB43-85DE-A7153BB89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944" y="17008"/>
            <a:ext cx="8537336" cy="68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02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FB69B-BDA6-AFA0-33BF-9590C6A979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9C6EA7-DEFB-E4B4-8E0D-30EE196353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7F6C3-3E5A-F7B5-6825-F3287C142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5E105-5F43-9554-014B-C4A21FA4F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9FEE6-EB42-3C55-9589-F1775A3F3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35E41C-AC5D-01C7-8FFC-913DE5FA3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368" y="518118"/>
            <a:ext cx="2838846" cy="957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D20F92-4CC5-CACD-2654-83DA9A44E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74" y="2194150"/>
            <a:ext cx="9383434" cy="49536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0B40B7B5-8A80-8ECE-C649-5FAB945C7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368" y="3092643"/>
            <a:ext cx="2838846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42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E899D-A72D-8978-17C1-10A68B5345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D710-FB3B-4214-6DC4-7CF13727A4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5CE8B-12C8-6F3E-D2D9-5CB507D3F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37284-0B99-9727-D935-2369D78F4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EF9C3-A2EA-64D3-57F2-DEF068E3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03BCCF1-49DD-B2D4-CA4E-273FB1BF5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85866"/>
            <a:ext cx="3620005" cy="1019317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B41151-4DD6-630E-CBA2-DD0394BC0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126" y="1530599"/>
            <a:ext cx="5372850" cy="47003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52F9B9-0530-93BF-4632-B45AA249EF97}"/>
              </a:ext>
            </a:extLst>
          </p:cNvPr>
          <p:cNvSpPr txBox="1"/>
          <p:nvPr/>
        </p:nvSpPr>
        <p:spPr>
          <a:xfrm>
            <a:off x="7841742" y="426454"/>
            <a:ext cx="3682746" cy="1106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5000">
                      <a:srgbClr val="44546A"/>
                    </a:gs>
                    <a:gs pos="73000">
                      <a:srgbClr val="44546A">
                        <a:lumMod val="60000"/>
                        <a:lumOff val="40000"/>
                      </a:srgbClr>
                    </a:gs>
                    <a:gs pos="0">
                      <a:srgbClr val="44546A">
                        <a:lumMod val="90000"/>
                        <a:lumOff val="10000"/>
                      </a:srgbClr>
                    </a:gs>
                    <a:gs pos="100000">
                      <a:srgbClr val="44546A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Tenorite Bold"/>
                <a:ea typeface="+mn-ea"/>
                <a:cs typeface="+mn-cs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enorite Bold"/>
              </a:rPr>
              <a:t>A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ttachments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 </a:t>
            </a:r>
          </a:p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695324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D8721-CB4A-4ABF-533C-A8C4EF565D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ACFFA1-CC8B-F45E-663D-7C0DCB638C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93DB9-723A-DF52-F882-4006B15BA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14514-F769-3CFA-6B77-4A37F6080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876EE-9780-E3D1-F924-BDD9DB959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64890A3B-4033-79EE-DFD9-22F83FD87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788" y="611055"/>
            <a:ext cx="1962424" cy="990738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791356C8-F21A-B969-099E-ED37C1A4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072" y="2257681"/>
            <a:ext cx="9897856" cy="262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26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BE80-1616-137F-B742-60690F2255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C722A3-E27E-4D67-BCA8-A65642BE63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1D847-9715-B07A-8D31-13950785A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C4D20-986C-E4E6-B30D-480D61C85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E3A77-B509-9F66-EBFA-365AED1C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F64D89-087A-91EE-59E5-A2AE640E5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58" y="1682497"/>
            <a:ext cx="9742252" cy="199625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58B127BA-A588-4B8F-1054-E1ECC9E33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344" y="336137"/>
            <a:ext cx="4334480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81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C381D-3B47-EB1F-EB41-0A31804A8B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19FDE5-5FC3-1F3E-8EA1-1C5AAD32C2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1BFFA-2994-A170-BAF5-DBE16EEC1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54312-83F8-306B-BB67-632AE1F7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8A7E8-9BA9-F0E5-8273-C9FF7C7E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7" descr="A picture containing website&#10;&#10;Description automatically generated">
            <a:extLst>
              <a:ext uri="{FF2B5EF4-FFF2-40B4-BE49-F238E27FC236}">
                <a16:creationId xmlns:a16="http://schemas.microsoft.com/office/drawing/2014/main" id="{3E76C41F-5EC9-B5D4-990B-4A2FC068F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51" y="1499918"/>
            <a:ext cx="9659698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33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0A21-7D8B-888C-DAC7-0E2D3A5418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0E2356-52C9-A60D-834D-B04896529C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2AFC2-6372-F121-F722-1A03A2EBD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C7D7E-F3E0-377F-A02D-998E21E20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1617B-E1E5-A6C1-5383-C666A0616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F3CE385-3736-5687-EBDB-F620D2C49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06" y="1128645"/>
            <a:ext cx="10012172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65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0C5F3-474F-5D08-BF2D-2ADBEBE707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7FFCD8-0639-12C6-3B0B-26B88C7EE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942" y="1527247"/>
            <a:ext cx="9265921" cy="3511097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sz="6900" u="sng" dirty="0"/>
              <a:t>Lessons learned 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dirty="0"/>
              <a:t>What is Phishing?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dirty="0"/>
              <a:t>Recon emails 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dirty="0"/>
              <a:t>Credential Harvesting 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dirty="0"/>
              <a:t>Smishing 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dirty="0"/>
              <a:t>Vishing 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dirty="0"/>
              <a:t>Whaling 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dirty="0"/>
              <a:t>Malicious attachments / Files / Links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dirty="0"/>
              <a:t>Spam emails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2C18B-94A2-1C90-3384-6F129A94A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CE07F-78D7-20C7-8C93-A6578F63B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2AD45-D8AB-6E8A-A42B-1B47194F0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89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A5CFF-E832-568A-EA1F-95D65B17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lgerian" panose="04020705040A02060702" pitchFamily="82" charset="0"/>
                <a:cs typeface="Aldhabi" panose="020B0604020202020204" pitchFamily="2" charset="-78"/>
              </a:rPr>
              <a:t>Phishing  can  have  me , when  it  earns  me  - unknown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BA394-EEB7-4F6E-5E57-2490F1E280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A3414-EC9D-4A4C-3320-C66337EE0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4F6DE-7A4B-35F6-1527-4F8C654B4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CC328-2D36-D2FE-2C90-CA0E9F285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 descr="A person with his mouth open&#10;&#10;Description automatically generated">
            <a:extLst>
              <a:ext uri="{FF2B5EF4-FFF2-40B4-BE49-F238E27FC236}">
                <a16:creationId xmlns:a16="http://schemas.microsoft.com/office/drawing/2014/main" id="{117B544C-8AF5-6350-4A78-3E8C8416B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176" y="1218697"/>
            <a:ext cx="4315968" cy="278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94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FE647-B380-8E0F-2324-16AC944A22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2D2930-F8CE-6B71-2F71-BA2A3C1754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132B9-A696-E327-3F46-3D1A9441C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95D97-DE52-EBA3-CBD3-32B3A01CA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4121B-4D66-56F0-DD8F-682068E18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1CAC9E6-B859-2538-9941-92D31B97F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8" y="752482"/>
            <a:ext cx="5886449" cy="391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63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0DB8-66A8-CE4E-2A2F-1EF8A71A4A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3E90DC-F3F5-F151-22B7-9CEF2F701D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BAEAB-9547-4C04-9D79-75C10968D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07BF3-7279-2276-9354-5FE7E1B0C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3E7A4-671B-A495-4CFA-B95984B3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50D7228-17DE-26B6-D266-1361F7BC6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568" y="752482"/>
            <a:ext cx="3191256" cy="449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49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73CB0-530B-928E-AB3B-3B30B4D3DC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B74925-8DAC-610F-E0FA-B8C82CA09B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DDEC0-C6C3-2D6C-360D-24AAABF5D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4966B-8CFE-674D-17C3-80D8AE75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F594F-9066-4455-E449-EA39D4C62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F4C868-DD0E-41E7-9CCB-92327D08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617" y="956345"/>
            <a:ext cx="9631119" cy="733527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0801E3A2-101E-899A-58FA-00EE97545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617" y="1873856"/>
            <a:ext cx="9631119" cy="235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77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8552-8E07-5175-AE61-F97623078E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2B3BE7-2810-ED61-6DE2-5340F3E043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49EF7-C1E3-B273-0BFB-787C00E65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1193B-8660-333E-2C1A-E984B383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FD6CA-F139-F8C8-F9F9-6E0220AB3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41AF9C-0ABF-2AB7-CBB5-0BFACD84A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546" y="1174540"/>
            <a:ext cx="9554908" cy="676369"/>
          </a:xfrm>
          <a:prstGeom prst="rect">
            <a:avLst/>
          </a:prstGeom>
        </p:spPr>
      </p:pic>
      <p:pic>
        <p:nvPicPr>
          <p:cNvPr id="14" name="Picture 13" descr="Text">
            <a:extLst>
              <a:ext uri="{FF2B5EF4-FFF2-40B4-BE49-F238E27FC236}">
                <a16:creationId xmlns:a16="http://schemas.microsoft.com/office/drawing/2014/main" id="{3294C519-A316-3F5E-4390-F97C2F099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019" y="2631233"/>
            <a:ext cx="9564435" cy="20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55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D839-AE02-B6A4-442B-4145CCAD2A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EAD2AB-884E-B3EB-2F29-1D46212EFB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1EED8-A29B-EB1F-2EEA-9F6E550C5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177A8-736E-3296-9AF7-29A8B4524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39396-BE33-1F21-C37A-3CFA7879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87CC751-E311-BBC7-2195-8487BCB8C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72" y="166232"/>
            <a:ext cx="9535856" cy="65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6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48CA1-B84A-83F6-176E-ACE4B3373A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1C4C1-AF84-5161-F8DC-4B76DE2316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F99FA-669F-848F-0CDD-374986464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D39B1-9ACC-67E8-EE57-AF746ADD7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AB320-1C0F-7866-948E-A8A53B77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6C86A8B-D29A-5B72-9DDA-4F07D90C9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98" y="1050824"/>
            <a:ext cx="9697803" cy="326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19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een Pitch Deck_TM16411175_Win32_JC_SL_v3" id="{8B4DAF89-59FE-4064-AB7A-372A9529B50F}" vid="{3DF83A45-BE94-4B01-94A1-C38A7DA6C9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65F1115-A9D1-4ADF-878E-8B9CEB1416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1B15C2-B622-4464-872A-FFB13E3A35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439292-23DE-4FBC-B000-AFED89AC64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{8E95FECE-082C-4858-998B-1F410198DB8E}tf16411175_win32</Template>
  <TotalTime>154</TotalTime>
  <Words>103</Words>
  <Application>Microsoft Office PowerPoint</Application>
  <PresentationFormat>Widescreen</PresentationFormat>
  <Paragraphs>78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Algerian</vt:lpstr>
      <vt:lpstr>Arial</vt:lpstr>
      <vt:lpstr>Calibri</vt:lpstr>
      <vt:lpstr>Tenorite </vt:lpstr>
      <vt:lpstr>Tenorite Bold</vt:lpstr>
      <vt:lpstr>Office Theme</vt:lpstr>
      <vt:lpstr>Phishing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Phishing  can  have  me , when  it  earns  me  - unknown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Phishing analysis </dc:title>
  <dc:creator>Simeon Everett</dc:creator>
  <cp:lastModifiedBy>Simeon Everett</cp:lastModifiedBy>
  <cp:revision>21</cp:revision>
  <dcterms:created xsi:type="dcterms:W3CDTF">2022-10-05T21:51:05Z</dcterms:created>
  <dcterms:modified xsi:type="dcterms:W3CDTF">2022-10-07T03:29:04Z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